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A97469-86A1-A1C3-9608-E33BD53158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67A38DF-CEC4-9B8F-2652-E086EAA04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6B85A8-292D-B2EA-7085-7610F78DB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A49FAAD-FCCD-ACA1-3AC7-2E5C564AD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7BF51E-654D-8508-27F7-DD765614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2393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9DF178-B3D5-BBE0-CCAE-79A68A98F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F20FFF7-0126-29A7-E8EB-0ED9927C3D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A09D8F-22BD-9520-2595-FC3BF9E68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79866A-0EB7-18DA-2C5B-E92E3C60B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9369CC-5CA7-5B6B-8961-C09959F6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0639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2B88C96-12A6-A0B7-DE4E-95C05E826E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1ED159B-A692-1787-1BB2-B01C27693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C2194B-9457-F3B3-CE82-20E5AA3D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B3D14C-6516-58E3-ED01-CCCCE593B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B014DA-04CC-8E3A-B498-25FF103BD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3743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1C288-AC42-B92B-91C0-E1B0341FF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C91596-E73E-38DA-A3A5-257A7EF5D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2651C4-5F96-A2AF-D8CC-0B022B5FC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A05B2C-A948-1B7E-A239-11810B18C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2A40FE-CDAA-EC8E-DE99-B444E2C36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0000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6E224E-A263-0647-83AE-A7B1661FF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FFD33B7-AF8A-6A66-00C7-383D03F0B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F875896-BCAE-B9F1-208C-5F9ED07B8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ABC5CB9-F203-B63A-CE25-51CDA1236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207AC3-1745-653C-E10E-9C1EFB640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8848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29FEC5-62C9-E057-F55A-FCC62E339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2CC87E-5185-26D1-7C5A-464981C306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5751EC7-F2D9-38EF-BA92-CF1B7A497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41BA9CF-6888-D59E-0C93-D349B2746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D191118-48D7-FA37-F63B-DB93B6E32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37BFDB9-25E3-7BA8-6C0F-510AD72D2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5548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0D3DDB-B8BD-C005-F1FF-1B3EC1BB9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0097AF1-2796-95E5-E93B-4BACF78F4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1CA6D7-135A-B6FF-B63E-73E557EE7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5FA417-9C3D-7EBA-EC57-D7CCE1561D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1557402-8D94-0A8E-6E8E-BBD1C3B629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02038C1-82D2-95E0-2BA1-8FB862CAF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4F073B6-15EA-512B-7845-B5AA51170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C0F40B8-3610-171D-EF78-D8FCFAED3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7108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240086-0F73-EDA3-DBEB-6EA4506CB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75127C2-8CF7-A305-D411-EFC5574DE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7E51BC4-D5E7-76D8-274F-A746D1E86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1BF725A-014D-C3A4-F442-18382AD83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3858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07745DB-AB41-A143-AAB2-D3F9CA123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6C81E06-31A4-F362-69AD-0B9174419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A257D4B-0093-8A64-49E0-6A6FB2C0F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126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EC8E9B-8CBD-DA43-DE14-17F1A75E2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11CDD7-519C-6395-195D-CBE7AE629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D23AAF-DA13-FA46-8D4E-0D169176EF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F8C01A3-C4FE-AE53-018C-F81DBE3EC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9304B44-289D-12F5-96BB-C498DA8C8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854B5A8-0773-734E-871A-C721D5000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40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0D2A3D-40EC-AED5-37F1-44ADD3AC9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52E2D49-ECCE-DB00-118A-666E9B4CE7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988B75D-205B-BE87-8A10-70AFB1308A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BCFC7E5-4D86-312F-995E-0DF9D7687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B1070CC-71DB-4E95-5368-D4D6ED933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B7FDCB7-DCA9-EA9D-24D2-85A155596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3505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E30A8B-61B5-DE07-E20F-FF22EC6BF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D212419-000B-EF45-CD63-A6F9CDCD8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0F1EF87-6771-6376-C6E4-4296FFEE1C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23D7A-BF8A-4321-9E70-50845476E27C}" type="datetimeFigureOut">
              <a:rPr lang="ru-RU" smtClean="0"/>
              <a:t>10.12.2022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92EF8B-61A4-D15B-B650-971B0811A3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C06ED4-ADDD-2F3D-0D7E-BA31DDA7EF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29566-DF47-4C01-A49A-3DC244E690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6323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1680EC-CCCC-7452-D696-0D0D1B2330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8652" y="1363106"/>
            <a:ext cx="8734696" cy="2448151"/>
          </a:xfrm>
        </p:spPr>
        <p:txBody>
          <a:bodyPr>
            <a:normAutofit/>
          </a:bodyPr>
          <a:lstStyle/>
          <a:p>
            <a:r>
              <a:rPr lang="ru-RU" sz="3600" dirty="0"/>
              <a:t>Итоговый проект на тему:</a:t>
            </a:r>
            <a:br>
              <a:rPr lang="en-US" sz="3600" dirty="0"/>
            </a:br>
            <a:r>
              <a:rPr lang="ru-RU" sz="3600" dirty="0"/>
              <a:t> </a:t>
            </a:r>
            <a:r>
              <a:rPr lang="ru-RU" sz="2400" dirty="0"/>
              <a:t>«Проектирование маркетплейса</a:t>
            </a:r>
            <a:r>
              <a:rPr lang="en-US" sz="2400" dirty="0"/>
              <a:t> </a:t>
            </a:r>
            <a:r>
              <a:rPr lang="ru-RU" sz="2400" dirty="0"/>
              <a:t> </a:t>
            </a:r>
            <a:br>
              <a:rPr lang="ru-RU" sz="2400" dirty="0"/>
            </a:br>
            <a:r>
              <a:rPr lang="en-US" sz="2400" dirty="0"/>
              <a:t>“</a:t>
            </a:r>
            <a:r>
              <a:rPr lang="ru-RU" sz="2400" dirty="0"/>
              <a:t>Винный бутик </a:t>
            </a:r>
            <a:r>
              <a:rPr lang="en-US" sz="2400" dirty="0"/>
              <a:t>LE CORTE”</a:t>
            </a:r>
            <a:r>
              <a:rPr lang="ru-RU" sz="2400" dirty="0"/>
              <a:t> »</a:t>
            </a:r>
            <a:endParaRPr lang="ru-RU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43A67-9BAC-6BDC-50CE-6F90305DE850}"/>
              </a:ext>
            </a:extLst>
          </p:cNvPr>
          <p:cNvSpPr txBox="1"/>
          <p:nvPr/>
        </p:nvSpPr>
        <p:spPr>
          <a:xfrm>
            <a:off x="2283823" y="236332"/>
            <a:ext cx="7624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ФГБОУ ВО «Российский экономический университет им. Г.В. Плеханова»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EFA572-0B07-40BF-5EDD-262F2A7A3F32}"/>
              </a:ext>
            </a:extLst>
          </p:cNvPr>
          <p:cNvSpPr txBox="1"/>
          <p:nvPr/>
        </p:nvSpPr>
        <p:spPr>
          <a:xfrm>
            <a:off x="2283823" y="4199367"/>
            <a:ext cx="96578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Программа профессиональной переподготовки: </a:t>
            </a:r>
            <a:r>
              <a:rPr lang="ru-RU" dirty="0" err="1"/>
              <a:t>Fullstack</a:t>
            </a:r>
            <a:r>
              <a:rPr lang="ru-RU" dirty="0"/>
              <a:t>-разработка на языке Java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D209EE-EDAC-3DAB-A9A3-BCCF7BF1FEF1}"/>
              </a:ext>
            </a:extLst>
          </p:cNvPr>
          <p:cNvSpPr txBox="1"/>
          <p:nvPr/>
        </p:nvSpPr>
        <p:spPr>
          <a:xfrm>
            <a:off x="8112035" y="5859082"/>
            <a:ext cx="40799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Спиридонова Александра Михайловна</a:t>
            </a:r>
          </a:p>
          <a:p>
            <a:r>
              <a:rPr lang="ru-RU" dirty="0"/>
              <a:t> Группа: FSJ-1-22</a:t>
            </a:r>
          </a:p>
        </p:txBody>
      </p:sp>
    </p:spTree>
    <p:extLst>
      <p:ext uri="{BB962C8B-B14F-4D97-AF65-F5344CB8AC3E}">
        <p14:creationId xmlns:p14="http://schemas.microsoft.com/office/powerpoint/2010/main" val="4068306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C4E293-2178-4413-E7C1-B2723E7254A4}"/>
              </a:ext>
            </a:extLst>
          </p:cNvPr>
          <p:cNvSpPr txBox="1"/>
          <p:nvPr/>
        </p:nvSpPr>
        <p:spPr>
          <a:xfrm>
            <a:off x="2425337" y="3059668"/>
            <a:ext cx="73413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 err="1"/>
              <a:t>System.out.println</a:t>
            </a:r>
            <a:r>
              <a:rPr lang="ru-RU" sz="2400" b="1" dirty="0"/>
              <a:t>("Спасибо за внимание");</a:t>
            </a:r>
          </a:p>
        </p:txBody>
      </p:sp>
    </p:spTree>
    <p:extLst>
      <p:ext uri="{BB962C8B-B14F-4D97-AF65-F5344CB8AC3E}">
        <p14:creationId xmlns:p14="http://schemas.microsoft.com/office/powerpoint/2010/main" val="2304356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FE8986-0E57-ABB3-4853-2DA075A55AB3}"/>
              </a:ext>
            </a:extLst>
          </p:cNvPr>
          <p:cNvSpPr txBox="1"/>
          <p:nvPr/>
        </p:nvSpPr>
        <p:spPr>
          <a:xfrm>
            <a:off x="348341" y="390100"/>
            <a:ext cx="71410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Предметная область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900964-1E46-445D-88D8-78B2F2006BBD}"/>
              </a:ext>
            </a:extLst>
          </p:cNvPr>
          <p:cNvSpPr txBox="1"/>
          <p:nvPr/>
        </p:nvSpPr>
        <p:spPr>
          <a:xfrm>
            <a:off x="348341" y="1526569"/>
            <a:ext cx="96491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dirty="0"/>
              <a:t>Объектом исследования данной итоговой аттестационной работы является проектирование и разработка функционала маркетплейса  </a:t>
            </a:r>
            <a:br>
              <a:rPr lang="ru-RU" sz="2000" dirty="0"/>
            </a:br>
            <a:r>
              <a:rPr lang="ru-RU" sz="2000" dirty="0"/>
              <a:t>“Винный бутик LE CORTE”.</a:t>
            </a:r>
          </a:p>
          <a:p>
            <a:pPr algn="just"/>
            <a:r>
              <a:rPr lang="ru-RU" sz="2000" dirty="0"/>
              <a:t>Целью моей итоговой работы было разработать функциональный маркетплейс по продаже товаров алкогольной и сопутствующей продукции объединяющий всех продавцов в одну платформу </a:t>
            </a:r>
            <a:r>
              <a:rPr lang="en-US" sz="2000" b="0" i="0" dirty="0">
                <a:solidFill>
                  <a:srgbClr val="111111"/>
                </a:solidFill>
                <a:effectLst/>
                <a:latin typeface="-apple-system"/>
              </a:rPr>
              <a:t>e-commerce</a:t>
            </a:r>
            <a:r>
              <a:rPr lang="ru-RU" sz="2000" b="0" i="0" dirty="0">
                <a:solidFill>
                  <a:srgbClr val="111111"/>
                </a:solidFill>
                <a:effectLst/>
                <a:latin typeface="-apple-system"/>
              </a:rPr>
              <a:t>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999339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FE8986-0E57-ABB3-4853-2DA075A55AB3}"/>
              </a:ext>
            </a:extLst>
          </p:cNvPr>
          <p:cNvSpPr txBox="1"/>
          <p:nvPr/>
        </p:nvSpPr>
        <p:spPr>
          <a:xfrm>
            <a:off x="348341" y="390100"/>
            <a:ext cx="71410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ER-</a:t>
            </a:r>
            <a:r>
              <a:rPr lang="ru-RU" sz="2400" b="1" dirty="0"/>
              <a:t>модель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2E2674C-BA21-9348-ADE5-C37FEAFEDB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546"/>
          <a:stretch/>
        </p:blipFill>
        <p:spPr>
          <a:xfrm>
            <a:off x="3529299" y="601338"/>
            <a:ext cx="4256163" cy="6121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840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FE8986-0E57-ABB3-4853-2DA075A55AB3}"/>
              </a:ext>
            </a:extLst>
          </p:cNvPr>
          <p:cNvSpPr txBox="1"/>
          <p:nvPr/>
        </p:nvSpPr>
        <p:spPr>
          <a:xfrm>
            <a:off x="348341" y="390100"/>
            <a:ext cx="71410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Инструментальные средства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900964-1E46-445D-88D8-78B2F2006BBD}"/>
              </a:ext>
            </a:extLst>
          </p:cNvPr>
          <p:cNvSpPr txBox="1"/>
          <p:nvPr/>
        </p:nvSpPr>
        <p:spPr>
          <a:xfrm>
            <a:off x="348341" y="1526569"/>
            <a:ext cx="9649100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dirty="0"/>
              <a:t>В разработке проекта мною были использованы такие инструментарии языки программирования</a:t>
            </a:r>
            <a:r>
              <a:rPr lang="en-US" sz="2000" dirty="0"/>
              <a:t> </a:t>
            </a:r>
            <a:r>
              <a:rPr lang="ru-RU" sz="2000" dirty="0"/>
              <a:t>как: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Java</a:t>
            </a:r>
            <a:r>
              <a:rPr lang="ru-RU" sz="2000" dirty="0"/>
              <a:t> с использование фреймворка </a:t>
            </a:r>
            <a:r>
              <a:rPr lang="en-US" sz="2000" dirty="0"/>
              <a:t>Spring Security</a:t>
            </a:r>
            <a:r>
              <a:rPr lang="ru-RU" sz="2000" dirty="0"/>
              <a:t>(Spring Security — среда для аутентификации и авторизации пользователей. Фреймворк применяется для защиты приложений на Spring), в том числе шифрование паролей, управление сессией</a:t>
            </a:r>
            <a:r>
              <a:rPr lang="en-US" sz="2000" dirty="0"/>
              <a:t>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 err="1"/>
              <a:t>Thymeleaf</a:t>
            </a:r>
            <a:r>
              <a:rPr lang="en-US" sz="2000" dirty="0"/>
              <a:t>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HTML\CSS;</a:t>
            </a:r>
            <a:endParaRPr lang="ru-RU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Bootstrap</a:t>
            </a:r>
            <a:r>
              <a:rPr lang="ru-RU" sz="2000" dirty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ru-RU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algn="just"/>
            <a:endParaRPr lang="ru-RU" sz="2000" dirty="0"/>
          </a:p>
          <a:p>
            <a:pPr algn="just"/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118292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FE8986-0E57-ABB3-4853-2DA075A55AB3}"/>
              </a:ext>
            </a:extLst>
          </p:cNvPr>
          <p:cNvSpPr txBox="1"/>
          <p:nvPr/>
        </p:nvSpPr>
        <p:spPr>
          <a:xfrm>
            <a:off x="348341" y="390100"/>
            <a:ext cx="71410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Результат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900964-1E46-445D-88D8-78B2F2006BBD}"/>
              </a:ext>
            </a:extLst>
          </p:cNvPr>
          <p:cNvSpPr txBox="1"/>
          <p:nvPr/>
        </p:nvSpPr>
        <p:spPr>
          <a:xfrm>
            <a:off x="348341" y="1526569"/>
            <a:ext cx="96491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dirty="0"/>
              <a:t>Как результат - приложение функционирует.</a:t>
            </a:r>
            <a:br>
              <a:rPr lang="ru-RU" sz="2000" dirty="0"/>
            </a:br>
            <a:r>
              <a:rPr lang="ru-RU" sz="2000" dirty="0"/>
              <a:t>При регистрации получает роль авторизованного пользователя с возможностью заказа товаров, оформления заказа, просмотра истории своих заказов.</a:t>
            </a:r>
          </a:p>
          <a:p>
            <a:pPr algn="just"/>
            <a:r>
              <a:rPr lang="ru-RU" sz="2000" dirty="0"/>
              <a:t>На главной странице реализована сортировка товаров по категориям, на общей странице каталога, пользователи, в т.ч. неавторизованные могут просматривать каталог товаров, поиска и сортировки товаров по цене и категориям.</a:t>
            </a:r>
          </a:p>
          <a:p>
            <a:pPr algn="just"/>
            <a:r>
              <a:rPr lang="ru-RU" sz="2000" dirty="0"/>
              <a:t>Администратор имеет право на добавление, удаление, смену ролей пользователям, просмотр и редактирование всех заказов, корректировки статуса заказа, добавление товаров, изменение категорий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algn="just"/>
            <a:endParaRPr lang="ru-RU" sz="2000" dirty="0"/>
          </a:p>
          <a:p>
            <a:pPr algn="just"/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70515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FE8986-0E57-ABB3-4853-2DA075A55AB3}"/>
              </a:ext>
            </a:extLst>
          </p:cNvPr>
          <p:cNvSpPr txBox="1"/>
          <p:nvPr/>
        </p:nvSpPr>
        <p:spPr>
          <a:xfrm>
            <a:off x="348341" y="390100"/>
            <a:ext cx="71410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Результат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9ECAAF7-2CF6-495E-B917-38DF23AD8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342" y="1159374"/>
            <a:ext cx="5409298" cy="278560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1F014E9-4DAE-01C5-D026-479FEB4A7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640" y="1159375"/>
            <a:ext cx="5293537" cy="278258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E963C39-B453-BCC2-7BD7-8E5432654F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7297"/>
          <a:stretch/>
        </p:blipFill>
        <p:spPr>
          <a:xfrm>
            <a:off x="332199" y="3941963"/>
            <a:ext cx="5425441" cy="278258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8ECEFDA-3355-3F55-6665-9280850923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" b="1830"/>
          <a:stretch/>
        </p:blipFill>
        <p:spPr>
          <a:xfrm>
            <a:off x="5773783" y="3898220"/>
            <a:ext cx="5277393" cy="282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465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FE8986-0E57-ABB3-4853-2DA075A55AB3}"/>
              </a:ext>
            </a:extLst>
          </p:cNvPr>
          <p:cNvSpPr txBox="1"/>
          <p:nvPr/>
        </p:nvSpPr>
        <p:spPr>
          <a:xfrm>
            <a:off x="348341" y="390100"/>
            <a:ext cx="71410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Результат, страница администратора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661F93-F2EA-69C0-7FE1-A97C59D2B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83" y="1364343"/>
            <a:ext cx="4774565" cy="263144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CA79A71-7F21-F173-8A12-24592FBD2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448" y="1364343"/>
            <a:ext cx="5581061" cy="262661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AA7BE97-2EE4-E892-9430-2477C320B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883" y="3990956"/>
            <a:ext cx="4875802" cy="259134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14A492B-38F8-6129-FDC8-489D7E921A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5886" y="3990957"/>
            <a:ext cx="5487768" cy="259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959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FE8986-0E57-ABB3-4853-2DA075A55AB3}"/>
              </a:ext>
            </a:extLst>
          </p:cNvPr>
          <p:cNvSpPr txBox="1"/>
          <p:nvPr/>
        </p:nvSpPr>
        <p:spPr>
          <a:xfrm>
            <a:off x="348341" y="390100"/>
            <a:ext cx="71410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Результат, видео-демонстрация</a:t>
            </a:r>
          </a:p>
        </p:txBody>
      </p:sp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B0AFA80B-52F2-5A34-B102-5FCA8FA069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0158" y="1109798"/>
            <a:ext cx="9135293" cy="5138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37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2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416462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257</Words>
  <Application>Microsoft Office PowerPoint</Application>
  <PresentationFormat>Широкоэкранный</PresentationFormat>
  <Paragraphs>26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-apple-system</vt:lpstr>
      <vt:lpstr>Arial</vt:lpstr>
      <vt:lpstr>Calibri</vt:lpstr>
      <vt:lpstr>Calibri Light</vt:lpstr>
      <vt:lpstr>Тема Office</vt:lpstr>
      <vt:lpstr>Итоговый проект на тему:  «Проектирование маркетплейса   “Винный бутик LE CORTE” 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Итоговый проект на тему:  «Проектирование маркетплейса   “Винный бутик LE CORTE” »</dc:title>
  <dc:creator>Пользователь</dc:creator>
  <cp:lastModifiedBy>Пользователь</cp:lastModifiedBy>
  <cp:revision>9</cp:revision>
  <dcterms:created xsi:type="dcterms:W3CDTF">2022-12-10T13:11:55Z</dcterms:created>
  <dcterms:modified xsi:type="dcterms:W3CDTF">2022-12-10T14:54:09Z</dcterms:modified>
</cp:coreProperties>
</file>

<file path=docProps/thumbnail.jpeg>
</file>